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0691813" cy="15119350"/>
  <p:notesSz cx="6858000" cy="9144000"/>
  <p:defaultTextStyle>
    <a:defPPr>
      <a:defRPr lang="de-DE"/>
    </a:defPPr>
    <a:lvl1pPr marL="0" algn="l" defTabSz="91398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1pPr>
    <a:lvl2pPr marL="456991" algn="l" defTabSz="91398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2pPr>
    <a:lvl3pPr marL="913982" algn="l" defTabSz="91398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3pPr>
    <a:lvl4pPr marL="1370974" algn="l" defTabSz="91398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91398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5pPr>
    <a:lvl6pPr marL="2284955" algn="l" defTabSz="91398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6pPr>
    <a:lvl7pPr marL="2741946" algn="l" defTabSz="91398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7pPr>
    <a:lvl8pPr marL="3198939" algn="l" defTabSz="91398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8pPr>
    <a:lvl9pPr marL="3655930" algn="l" defTabSz="91398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15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2312" y="224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5B73097-3780-536C-A8E2-03C7519FBC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35163" y="1154288"/>
            <a:ext cx="6621486" cy="6598874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1503" b="0" cap="none" spc="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FB80051-D81A-D9A0-069C-FD21097C1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7356" y="8769205"/>
            <a:ext cx="7844658" cy="2002427"/>
          </a:xfrm>
        </p:spPr>
        <p:txBody>
          <a:bodyPr/>
          <a:lstStyle>
            <a:lvl1pPr>
              <a:lnSpc>
                <a:spcPts val="5426"/>
              </a:lnSpc>
              <a:defRPr sz="5400" b="1" i="0" baseline="0">
                <a:latin typeface="Aptos" panose="020B0004020202020204" pitchFamily="34" charset="0"/>
              </a:defRPr>
            </a:lvl1pPr>
            <a:lvl2pPr>
              <a:lnSpc>
                <a:spcPts val="5426"/>
              </a:lnSpc>
              <a:defRPr sz="5400" b="0" i="1" baseline="0">
                <a:latin typeface="Aptos Light" panose="020B0004020202020204" pitchFamily="34" charset="0"/>
              </a:defRPr>
            </a:lvl2pPr>
            <a:lvl4pPr>
              <a:defRPr sz="2263" baseline="0">
                <a:latin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03CA3A76-E158-0A84-05CA-313FD03BBB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356" y="8046697"/>
            <a:ext cx="7844657" cy="475512"/>
          </a:xfrm>
        </p:spPr>
        <p:txBody>
          <a:bodyPr/>
          <a:lstStyle>
            <a:lvl1pPr>
              <a:defRPr sz="4148" b="1" i="1" baseline="0">
                <a:latin typeface="Aptos SemiBold" panose="020B0004020202020204" pitchFamily="34" charset="0"/>
              </a:defRPr>
            </a:lvl1pPr>
          </a:lstStyle>
          <a:p>
            <a:pPr lvl="0"/>
            <a:r>
              <a:rPr lang="de-DE" dirty="0"/>
              <a:t>XX.9. – XX.10.2024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35C2205D-8BA2-CDC1-D2AE-25256D1404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537" y="11219350"/>
            <a:ext cx="6916573" cy="2002427"/>
          </a:xfrm>
        </p:spPr>
        <p:txBody>
          <a:bodyPr/>
          <a:lstStyle>
            <a:lvl1pPr>
              <a:lnSpc>
                <a:spcPts val="4526"/>
              </a:lnSpc>
              <a:defRPr sz="3772" baseline="0">
                <a:latin typeface="Arial" panose="020B0604020202020204" pitchFamily="34" charset="0"/>
              </a:defRPr>
            </a:lvl1pPr>
            <a:lvl2pPr>
              <a:lnSpc>
                <a:spcPts val="4526"/>
              </a:lnSpc>
              <a:defRPr sz="3772" b="0" i="0" baseline="0">
                <a:latin typeface="Aptos" panose="020B0004020202020204" pitchFamily="34" charset="0"/>
              </a:defRPr>
            </a:lvl2pPr>
            <a:lvl4pPr>
              <a:defRPr sz="2800" b="0" i="0" baseline="0">
                <a:latin typeface="Aptos" panose="020B0004020202020204" pitchFamily="34" charset="0"/>
              </a:defRPr>
            </a:lvl4pPr>
          </a:lstStyle>
          <a:p>
            <a:pPr lvl="3"/>
            <a:r>
              <a:rPr lang="de-DE" dirty="0"/>
              <a:t>Beschreibungstext</a:t>
            </a:r>
          </a:p>
        </p:txBody>
      </p:sp>
    </p:spTree>
    <p:extLst>
      <p:ext uri="{BB962C8B-B14F-4D97-AF65-F5344CB8AC3E}">
        <p14:creationId xmlns:p14="http://schemas.microsoft.com/office/powerpoint/2010/main" val="148682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4A4E3F-B753-29F1-557B-66313A513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8146" y="8200615"/>
            <a:ext cx="7422114" cy="50210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3"/>
            <a:endParaRPr lang="de-DE" dirty="0"/>
          </a:p>
          <a:p>
            <a:pPr marL="0" marR="0" lvl="3" indent="0" algn="l" defTabSz="753561" rtl="0" eaLnBrk="1" fontAlgn="auto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Beschreibungstext Beschreibungstext</a:t>
            </a:r>
          </a:p>
          <a:p>
            <a:pPr marL="0" marR="0" lvl="3" indent="0" algn="l" defTabSz="753561" rtl="0" eaLnBrk="1" fontAlgn="auto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Beschreibungstext</a:t>
            </a:r>
          </a:p>
          <a:p>
            <a:pPr marL="0" marR="0" lvl="3" indent="0" algn="l" defTabSz="753561" rtl="0" eaLnBrk="1" fontAlgn="auto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Beschreibungstext</a:t>
            </a:r>
          </a:p>
          <a:p>
            <a:pPr marL="0" marR="0" lvl="3" indent="0" algn="l" defTabSz="753561" rtl="0" eaLnBrk="1" fontAlgn="auto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Beschreibungstext</a:t>
            </a:r>
          </a:p>
        </p:txBody>
      </p:sp>
    </p:spTree>
    <p:extLst>
      <p:ext uri="{BB962C8B-B14F-4D97-AF65-F5344CB8AC3E}">
        <p14:creationId xmlns:p14="http://schemas.microsoft.com/office/powerpoint/2010/main" val="388583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753561" rtl="0" eaLnBrk="1" latinLnBrk="0" hangingPunct="1">
        <a:lnSpc>
          <a:spcPts val="6013"/>
        </a:lnSpc>
        <a:spcBef>
          <a:spcPct val="0"/>
        </a:spcBef>
        <a:buNone/>
        <a:defRPr sz="6766" b="1" kern="1200" cap="all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53561" rtl="0" eaLnBrk="1" latinLnBrk="0" hangingPunct="1">
        <a:lnSpc>
          <a:spcPts val="4148"/>
        </a:lnSpc>
        <a:spcBef>
          <a:spcPts val="0"/>
        </a:spcBef>
        <a:buFont typeface="Arial" panose="020B0604020202020204" pitchFamily="34" charset="0"/>
        <a:buNone/>
        <a:defRPr sz="4148" b="1" i="0" kern="1200" cap="all" spc="188" baseline="0">
          <a:solidFill>
            <a:srgbClr val="201247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753561" rtl="0" eaLnBrk="1" latinLnBrk="0" hangingPunct="1">
        <a:lnSpc>
          <a:spcPts val="4148"/>
        </a:lnSpc>
        <a:spcBef>
          <a:spcPts val="0"/>
        </a:spcBef>
        <a:buFont typeface="Arial" panose="020B0604020202020204" pitchFamily="34" charset="0"/>
        <a:buNone/>
        <a:defRPr sz="4148" b="0" i="1" kern="1200" cap="all" spc="188" baseline="0">
          <a:solidFill>
            <a:srgbClr val="201247"/>
          </a:solidFill>
          <a:latin typeface="Aptos Light" panose="020B0004020202020204" pitchFamily="34" charset="0"/>
          <a:ea typeface="+mn-ea"/>
          <a:cs typeface="+mn-cs"/>
        </a:defRPr>
      </a:lvl2pPr>
      <a:lvl3pPr marL="0" indent="0" algn="l" defTabSz="753561" rtl="0" eaLnBrk="1" latinLnBrk="0" hangingPunct="1">
        <a:lnSpc>
          <a:spcPts val="3017"/>
        </a:lnSpc>
        <a:spcBef>
          <a:spcPts val="2263"/>
        </a:spcBef>
        <a:spcAft>
          <a:spcPts val="3394"/>
        </a:spcAft>
        <a:buFont typeface="Arial" panose="020B0604020202020204" pitchFamily="34" charset="0"/>
        <a:buNone/>
        <a:defRPr sz="1980" b="1" kern="1200" spc="38" baseline="0">
          <a:solidFill>
            <a:srgbClr val="201247"/>
          </a:solidFill>
          <a:latin typeface="Cambria" panose="02040503050406030204" pitchFamily="18" charset="0"/>
          <a:ea typeface="+mn-ea"/>
          <a:cs typeface="+mn-cs"/>
        </a:defRPr>
      </a:lvl3pPr>
      <a:lvl4pPr marL="0" indent="0" algn="l" defTabSz="753561" rtl="0" eaLnBrk="1" latinLnBrk="0" hangingPunct="1">
        <a:lnSpc>
          <a:spcPts val="2640"/>
        </a:lnSpc>
        <a:spcBef>
          <a:spcPts val="0"/>
        </a:spcBef>
        <a:buFont typeface="Arial" panose="020B0604020202020204" pitchFamily="34" charset="0"/>
        <a:buNone/>
        <a:defRPr sz="2263" b="0" i="0" kern="1200" spc="38" baseline="0">
          <a:solidFill>
            <a:srgbClr val="201247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753561" rtl="0" eaLnBrk="1" latinLnBrk="0" hangingPunct="1">
        <a:lnSpc>
          <a:spcPts val="2263"/>
        </a:lnSpc>
        <a:spcBef>
          <a:spcPts val="0"/>
        </a:spcBef>
        <a:buFont typeface="Arial" panose="020B0604020202020204" pitchFamily="34" charset="0"/>
        <a:buNone/>
        <a:defRPr sz="1697" kern="1200" spc="38" baseline="0">
          <a:solidFill>
            <a:srgbClr val="201247"/>
          </a:solidFill>
          <a:latin typeface="Cambria" panose="02040503050406030204" pitchFamily="18" charset="0"/>
          <a:ea typeface="+mn-ea"/>
          <a:cs typeface="+mn-cs"/>
        </a:defRPr>
      </a:lvl5pPr>
      <a:lvl6pPr marL="2072292" indent="-188390" algn="l" defTabSz="753561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4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3" indent="-188390" algn="l" defTabSz="753561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4" kern="1200">
          <a:solidFill>
            <a:schemeClr val="tx1"/>
          </a:solidFill>
          <a:latin typeface="+mn-lt"/>
          <a:ea typeface="+mn-ea"/>
          <a:cs typeface="+mn-cs"/>
        </a:defRPr>
      </a:lvl7pPr>
      <a:lvl8pPr marL="2825854" indent="-188390" algn="l" defTabSz="753561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4" kern="1200">
          <a:solidFill>
            <a:schemeClr val="tx1"/>
          </a:solidFill>
          <a:latin typeface="+mn-lt"/>
          <a:ea typeface="+mn-ea"/>
          <a:cs typeface="+mn-cs"/>
        </a:defRPr>
      </a:lvl8pPr>
      <a:lvl9pPr marL="3202633" indent="-188390" algn="l" defTabSz="753561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5356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1pPr>
      <a:lvl2pPr marL="376781" algn="l" defTabSz="75356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2pPr>
      <a:lvl3pPr marL="753561" algn="l" defTabSz="75356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3pPr>
      <a:lvl4pPr marL="1130342" algn="l" defTabSz="75356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4pPr>
      <a:lvl5pPr marL="1507121" algn="l" defTabSz="75356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5pPr>
      <a:lvl6pPr marL="1883902" algn="l" defTabSz="75356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6pPr>
      <a:lvl7pPr marL="2260683" algn="l" defTabSz="75356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7pPr>
      <a:lvl8pPr marL="2637462" algn="l" defTabSz="75356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8pPr>
      <a:lvl9pPr marL="3014243" algn="l" defTabSz="75356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6" userDrawn="1">
          <p15:clr>
            <a:srgbClr val="F26B43"/>
          </p15:clr>
        </p15:guide>
        <p15:guide id="2" pos="61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191ADC93-AFE9-C517-5517-9BD071E942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ADE2AF-1E90-AE54-F1BA-1CA07B852B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8145" y="9081440"/>
            <a:ext cx="7933869" cy="2002427"/>
          </a:xfrm>
        </p:spPr>
        <p:txBody>
          <a:bodyPr/>
          <a:lstStyle/>
          <a:p>
            <a:r>
              <a:rPr lang="de-DE" dirty="0"/>
              <a:t>Überschrift</a:t>
            </a:r>
          </a:p>
          <a:p>
            <a:r>
              <a:rPr lang="de-DE" b="0" i="1" dirty="0">
                <a:latin typeface="Aptos Light" panose="020B0004020202020204" pitchFamily="34" charset="0"/>
              </a:rPr>
              <a:t>Unterzeile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C4AA8C-B2BE-D100-4793-CB0CB0636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145" y="8395966"/>
            <a:ext cx="8138954" cy="475512"/>
          </a:xfrm>
        </p:spPr>
        <p:txBody>
          <a:bodyPr/>
          <a:lstStyle/>
          <a:p>
            <a:r>
              <a:rPr lang="de-DE" dirty="0"/>
              <a:t>XX.9.–XX.10.2024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926F5A3-41C3-6BFB-B099-E1FCD1B920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38145" y="11531585"/>
            <a:ext cx="6970965" cy="2002427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de-DE" sz="2400" cap="none" dirty="0">
                <a:solidFill>
                  <a:srgbClr val="231F45"/>
                </a:solidFill>
                <a:effectLst/>
                <a:latin typeface="Aptos SemiBold" panose="020B0004020202020204" pitchFamily="34" charset="0"/>
              </a:rPr>
              <a:t>Veranstalter</a:t>
            </a:r>
          </a:p>
          <a:p>
            <a:pPr>
              <a:lnSpc>
                <a:spcPts val="2800"/>
              </a:lnSpc>
            </a:pPr>
            <a:r>
              <a:rPr lang="de-DE" sz="2400" cap="none" dirty="0">
                <a:solidFill>
                  <a:srgbClr val="231F45"/>
                </a:solidFill>
                <a:effectLst/>
                <a:latin typeface="Aptos SemiBold" panose="020B0004020202020204" pitchFamily="34" charset="0"/>
              </a:rPr>
              <a:t>ggf. </a:t>
            </a:r>
            <a:r>
              <a:rPr lang="de-DE" sz="2400" cap="none" dirty="0">
                <a:solidFill>
                  <a:srgbClr val="231F45"/>
                </a:solidFill>
                <a:latin typeface="Aptos SemiBold" panose="020B0004020202020204" pitchFamily="34" charset="0"/>
              </a:rPr>
              <a:t>O</a:t>
            </a:r>
            <a:r>
              <a:rPr lang="de-DE" sz="2400" cap="none" dirty="0">
                <a:solidFill>
                  <a:srgbClr val="231F45"/>
                </a:solidFill>
                <a:effectLst/>
                <a:latin typeface="Aptos SemiBold" panose="020B0004020202020204" pitchFamily="34" charset="0"/>
              </a:rPr>
              <a:t>rt und Hinweise zu </a:t>
            </a:r>
            <a:br>
              <a:rPr lang="de-DE" sz="2400" cap="none" dirty="0">
                <a:solidFill>
                  <a:srgbClr val="231F45"/>
                </a:solidFill>
                <a:effectLst/>
                <a:latin typeface="Aptos SemiBold" panose="020B0004020202020204" pitchFamily="34" charset="0"/>
              </a:rPr>
            </a:br>
            <a:r>
              <a:rPr lang="de-DE" sz="2400" cap="none" dirty="0">
                <a:solidFill>
                  <a:srgbClr val="231F45"/>
                </a:solidFill>
                <a:effectLst/>
                <a:latin typeface="Aptos SemiBold" panose="020B0004020202020204" pitchFamily="34" charset="0"/>
              </a:rPr>
              <a:t>Anmeldung, Kosten etc.</a:t>
            </a:r>
          </a:p>
        </p:txBody>
      </p:sp>
    </p:spTree>
    <p:extLst>
      <p:ext uri="{BB962C8B-B14F-4D97-AF65-F5344CB8AC3E}">
        <p14:creationId xmlns:p14="http://schemas.microsoft.com/office/powerpoint/2010/main" val="379814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84">
      <a:dk1>
        <a:srgbClr val="5C3C8B"/>
      </a:dk1>
      <a:lt1>
        <a:sysClr val="window" lastClr="FFFFFF"/>
      </a:lt1>
      <a:dk2>
        <a:srgbClr val="000000"/>
      </a:dk2>
      <a:lt2>
        <a:srgbClr val="D8D8D8"/>
      </a:lt2>
      <a:accent1>
        <a:srgbClr val="5C3C8B"/>
      </a:accent1>
      <a:accent2>
        <a:srgbClr val="CF649E"/>
      </a:accent2>
      <a:accent3>
        <a:srgbClr val="DFA0B6"/>
      </a:accent3>
      <a:accent4>
        <a:srgbClr val="F9D4DD"/>
      </a:accent4>
      <a:accent5>
        <a:srgbClr val="CD5A51"/>
      </a:accent5>
      <a:accent6>
        <a:srgbClr val="7F7F7F"/>
      </a:accent6>
      <a:hlink>
        <a:srgbClr val="5C3C8B"/>
      </a:hlink>
      <a:folHlink>
        <a:srgbClr val="5C3C8B"/>
      </a:folHlink>
    </a:clrScheme>
    <a:fontScheme name="Benutzerdefiniert 136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G_Flyer_DINA5.potx" id="{21ED5185-6420-46DB-81AB-2CD2ACAED727}" vid="{D4D10131-8E3D-4535-A83A-C4E1E9FCD3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22</Words>
  <Application>Microsoft Macintosh PowerPoint</Application>
  <PresentationFormat>Benutzerdefiniert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Aptos</vt:lpstr>
      <vt:lpstr>Aptos Light</vt:lpstr>
      <vt:lpstr>Aptos SemiBold</vt:lpstr>
      <vt:lpstr>Arial</vt:lpstr>
      <vt:lpstr>Cambria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Stiefel</dc:creator>
  <cp:lastModifiedBy>Claudia Stiefel</cp:lastModifiedBy>
  <cp:revision>9</cp:revision>
  <dcterms:created xsi:type="dcterms:W3CDTF">2024-06-25T11:14:24Z</dcterms:created>
  <dcterms:modified xsi:type="dcterms:W3CDTF">2024-07-15T12:04:56Z</dcterms:modified>
</cp:coreProperties>
</file>